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94"/>
  </p:normalViewPr>
  <p:slideViewPr>
    <p:cSldViewPr snapToGrid="0">
      <p:cViewPr varScale="1">
        <p:scale>
          <a:sx n="121" d="100"/>
          <a:sy n="121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BCE9C-D895-539F-6DB3-5E7A94A792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AA6215-0DCA-B44E-1148-5277B701A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CEB90-A46E-6064-6F6A-D51F7EFF1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27FE2-F838-C298-ADA0-90D919809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B412E-C5D4-1C08-578B-6CC058448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620352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929E0-6C19-7522-1015-AD8128E24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5A8B49-8648-12C0-7DDA-15929476CD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811099-8443-FE4B-349A-452F9D819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B026C-3C82-A336-FD84-61F0EE76C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CE0263-77CF-6272-45D3-D220CECF1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898455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FE4DF-DA7B-45B6-E539-95F0D8C7B8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06DF01-4B2C-8B8D-C1B9-3B2787C59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381DB-985C-58C3-0CD0-275352496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A4AB9-8E3D-971E-89A8-39AD172F0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19BAD-563B-0756-10A4-378D458E4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50452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A411A-9884-F298-C119-4BCB1BBD9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911C0-E13A-52B9-17D5-029441C31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1392E-4D4B-BD88-983B-4F6659298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B65AA-0CF4-C7F5-7FBD-F586C3616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04F32-BCA5-00F6-07C6-420095062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577259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27B40-E6D4-5FEF-0747-729C39FE2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F3C0F-976D-DF61-AE83-123E6B1949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11819-F278-10A5-260E-A749053EB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EBE30-0626-8FBF-D57A-B7A7E0BE3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375FA-77D0-D6D9-F7F5-996B90D91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81012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94A00-5F3B-DFE0-E0A4-EF997299F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15028-42AA-6271-A56B-117B3249C1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360B65-57A5-9F85-E5AA-F820047CC0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B2482-DC61-D379-9A40-8FB9DF783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47F056-475B-17AA-D0AD-E42BC5C48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9A1DA-FA4F-545D-199A-32B6FC6E7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039673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BC8EB-06A6-AB0B-2138-13A01DF1E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A2FA59-CA96-52DD-7419-2928D22FF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0381D-74FB-5551-138C-8444D7BD4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BE085B-EEC8-9D6B-3A53-6B7A278143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73C146-A11B-0AC4-4F2F-CF3FAD0792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E38779-9851-6862-CBAF-477E1CE09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4E36D2-AE2B-7EAC-CF5F-89FA09507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376687-7DB6-6F09-8E3F-0DFABC565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44403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7E0B4-8058-CC56-1083-70DE37CDC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17B308-DA53-070F-014A-9C559A753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56654C-6781-4013-4986-3FB79320F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B4A05-E32E-F0F9-E12A-BA28ECAFA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977772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C689CF-9E41-8702-AA52-5E226389E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CCC747-0FBD-5654-A321-A8BFF91B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5E746-D7BA-4D6C-25E5-E6222D65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640812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3CE39-7A17-80CE-DB04-8EC3BCF0D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310E7-08EC-5FBD-5E10-137072A53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620BB-E372-6106-D886-12DC38D10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E8190-5ECE-37B1-29FC-B89123680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F958D9-AB38-C3DB-1D6C-FC6B0E5FC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F4248-B27C-9E47-B07A-D47FE334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78137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36C5D-CA1C-97D6-15DA-D911A824C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F980F7-75F7-B2C0-3942-A4FCF7EDDF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730E99-254D-8646-2BAA-D70EFC3268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0EE733-8FD6-3587-6794-7B7C1538A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67F8D6-2377-A53D-6764-A9861CBBA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976CF9-95A0-7BB1-AA39-2864D6C53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826612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C20031-E325-353E-804A-AB24E8BF4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2A959D-1271-9764-A4D9-3BB39E8E84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6150D-7A14-14C2-21B0-CA6A414D6D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0FFE4-225F-1449-967A-71B9A041B58B}" type="datetimeFigureOut">
              <a:rPr lang="en-ES" smtClean="0"/>
              <a:t>23/3/23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A11FC-F132-3AB5-F17F-9885B03F33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90006-FD80-E393-539F-DB54D4808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476AD-2ADD-F944-B328-C85D0627704E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985871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04DBB-9C40-24F0-D600-F50F2222BF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3AB306-212D-0712-1B1C-22FB598045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E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38C58D7-9FE5-7B82-A5C5-06BF6A46AF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61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89F2E0-5C1A-234D-6B9B-A5B67805D125}"/>
              </a:ext>
            </a:extLst>
          </p:cNvPr>
          <p:cNvSpPr txBox="1"/>
          <p:nvPr/>
        </p:nvSpPr>
        <p:spPr>
          <a:xfrm>
            <a:off x="5460249" y="376516"/>
            <a:ext cx="635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10 st</a:t>
            </a:r>
          </a:p>
        </p:txBody>
      </p:sp>
    </p:spTree>
    <p:extLst>
      <p:ext uri="{BB962C8B-B14F-4D97-AF65-F5344CB8AC3E}">
        <p14:creationId xmlns:p14="http://schemas.microsoft.com/office/powerpoint/2010/main" val="458763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B8C58-0E49-49B7-C1FA-904BA449A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ES"/>
          </a:p>
        </p:txBody>
      </p:sp>
      <p:pic>
        <p:nvPicPr>
          <p:cNvPr id="5" name="Content Placeholder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ABA8659E-B196-BCFB-73A8-605DE4F991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588"/>
          <a:stretch/>
        </p:blipFill>
        <p:spPr>
          <a:xfrm>
            <a:off x="4781" y="0"/>
            <a:ext cx="12187219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A26DAB-FA8C-1C61-52BD-9810704760CE}"/>
              </a:ext>
            </a:extLst>
          </p:cNvPr>
          <p:cNvSpPr txBox="1"/>
          <p:nvPr/>
        </p:nvSpPr>
        <p:spPr>
          <a:xfrm>
            <a:off x="5460249" y="0"/>
            <a:ext cx="635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20 st</a:t>
            </a:r>
          </a:p>
        </p:txBody>
      </p:sp>
    </p:spTree>
    <p:extLst>
      <p:ext uri="{BB962C8B-B14F-4D97-AF65-F5344CB8AC3E}">
        <p14:creationId xmlns:p14="http://schemas.microsoft.com/office/powerpoint/2010/main" val="2311198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E03014D3-7498-B624-DF23-8F2E533B8F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" r="2351" b="1"/>
          <a:stretch/>
        </p:blipFill>
        <p:spPr>
          <a:xfrm>
            <a:off x="19" y="1282"/>
            <a:ext cx="12188953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C5DD8A-A910-EBC2-085B-3EE211B7EFA0}"/>
              </a:ext>
            </a:extLst>
          </p:cNvPr>
          <p:cNvSpPr txBox="1"/>
          <p:nvPr/>
        </p:nvSpPr>
        <p:spPr>
          <a:xfrm>
            <a:off x="5778124" y="0"/>
            <a:ext cx="635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30 st</a:t>
            </a:r>
          </a:p>
        </p:txBody>
      </p:sp>
    </p:spTree>
    <p:extLst>
      <p:ext uri="{BB962C8B-B14F-4D97-AF65-F5344CB8AC3E}">
        <p14:creationId xmlns:p14="http://schemas.microsoft.com/office/powerpoint/2010/main" val="3901143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A95D0FB6-11AA-909D-3092-3DC3697023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" r="3286" b="1"/>
          <a:stretch/>
        </p:blipFill>
        <p:spPr>
          <a:xfrm>
            <a:off x="20" y="1282"/>
            <a:ext cx="12188952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5F4C27-6C7A-1476-D8F3-AACD70BF51A1}"/>
              </a:ext>
            </a:extLst>
          </p:cNvPr>
          <p:cNvSpPr txBox="1"/>
          <p:nvPr/>
        </p:nvSpPr>
        <p:spPr>
          <a:xfrm>
            <a:off x="5605669" y="119269"/>
            <a:ext cx="635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40 st</a:t>
            </a:r>
          </a:p>
        </p:txBody>
      </p:sp>
    </p:spTree>
    <p:extLst>
      <p:ext uri="{BB962C8B-B14F-4D97-AF65-F5344CB8AC3E}">
        <p14:creationId xmlns:p14="http://schemas.microsoft.com/office/powerpoint/2010/main" val="1054524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2C5DBE1E-180D-7620-AD3E-6DD12169E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-1" r="3463" b="-1"/>
          <a:stretch/>
        </p:blipFill>
        <p:spPr>
          <a:xfrm>
            <a:off x="19" y="1282"/>
            <a:ext cx="12191981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06ECC1-3D55-2600-F150-12B1D70B0EDF}"/>
              </a:ext>
            </a:extLst>
          </p:cNvPr>
          <p:cNvSpPr txBox="1"/>
          <p:nvPr/>
        </p:nvSpPr>
        <p:spPr>
          <a:xfrm>
            <a:off x="5658678" y="0"/>
            <a:ext cx="635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50 st</a:t>
            </a:r>
          </a:p>
        </p:txBody>
      </p:sp>
    </p:spTree>
    <p:extLst>
      <p:ext uri="{BB962C8B-B14F-4D97-AF65-F5344CB8AC3E}">
        <p14:creationId xmlns:p14="http://schemas.microsoft.com/office/powerpoint/2010/main" val="426115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A8A7003-F8FF-7DE5-956B-EE0701BAA4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" r="3493" b="1"/>
          <a:stretch/>
        </p:blipFill>
        <p:spPr>
          <a:xfrm>
            <a:off x="20" y="1282"/>
            <a:ext cx="12188952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0FCA87-49D2-382B-6351-5E16F4A47823}"/>
              </a:ext>
            </a:extLst>
          </p:cNvPr>
          <p:cNvSpPr txBox="1"/>
          <p:nvPr/>
        </p:nvSpPr>
        <p:spPr>
          <a:xfrm>
            <a:off x="5618922" y="92766"/>
            <a:ext cx="635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60 st</a:t>
            </a:r>
          </a:p>
        </p:txBody>
      </p:sp>
    </p:spTree>
    <p:extLst>
      <p:ext uri="{BB962C8B-B14F-4D97-AF65-F5344CB8AC3E}">
        <p14:creationId xmlns:p14="http://schemas.microsoft.com/office/powerpoint/2010/main" val="1916503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BC4C0DB-3AF3-78A1-4853-5FB71550D9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1" r="3158" b="1"/>
          <a:stretch/>
        </p:blipFill>
        <p:spPr>
          <a:xfrm>
            <a:off x="20" y="1282"/>
            <a:ext cx="12188952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AA9881-DEC1-E674-2761-5F0F66A4848E}"/>
              </a:ext>
            </a:extLst>
          </p:cNvPr>
          <p:cNvSpPr txBox="1"/>
          <p:nvPr/>
        </p:nvSpPr>
        <p:spPr>
          <a:xfrm>
            <a:off x="5778124" y="106017"/>
            <a:ext cx="635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70 st</a:t>
            </a:r>
          </a:p>
        </p:txBody>
      </p:sp>
    </p:spTree>
    <p:extLst>
      <p:ext uri="{BB962C8B-B14F-4D97-AF65-F5344CB8AC3E}">
        <p14:creationId xmlns:p14="http://schemas.microsoft.com/office/powerpoint/2010/main" val="3518528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089A2C1-676D-5B50-D3DF-FFEFD6D8A3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" r="3027" b="1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C3BC39-2D77-164D-070C-510DC6C23E13}"/>
              </a:ext>
            </a:extLst>
          </p:cNvPr>
          <p:cNvSpPr txBox="1"/>
          <p:nvPr/>
        </p:nvSpPr>
        <p:spPr>
          <a:xfrm>
            <a:off x="5778124" y="0"/>
            <a:ext cx="635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80 st</a:t>
            </a:r>
          </a:p>
        </p:txBody>
      </p:sp>
    </p:spTree>
    <p:extLst>
      <p:ext uri="{BB962C8B-B14F-4D97-AF65-F5344CB8AC3E}">
        <p14:creationId xmlns:p14="http://schemas.microsoft.com/office/powerpoint/2010/main" val="1519836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 with low confidence">
            <a:extLst>
              <a:ext uri="{FF2B5EF4-FFF2-40B4-BE49-F238E27FC236}">
                <a16:creationId xmlns:a16="http://schemas.microsoft.com/office/drawing/2014/main" id="{A02430CE-A146-80BA-4E66-D9E5E052E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" r="3193" b="-1"/>
          <a:stretch/>
        </p:blipFill>
        <p:spPr>
          <a:xfrm>
            <a:off x="19" y="1282"/>
            <a:ext cx="12188953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513BDC-F561-BD57-F29C-3EF77592EF41}"/>
              </a:ext>
            </a:extLst>
          </p:cNvPr>
          <p:cNvSpPr txBox="1"/>
          <p:nvPr/>
        </p:nvSpPr>
        <p:spPr>
          <a:xfrm>
            <a:off x="5719615" y="0"/>
            <a:ext cx="75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100 st</a:t>
            </a:r>
          </a:p>
        </p:txBody>
      </p:sp>
    </p:spTree>
    <p:extLst>
      <p:ext uri="{BB962C8B-B14F-4D97-AF65-F5344CB8AC3E}">
        <p14:creationId xmlns:p14="http://schemas.microsoft.com/office/powerpoint/2010/main" val="1894720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18</Words>
  <Application>Microsoft Macintosh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BENASSAI DALMAU</dc:creator>
  <cp:lastModifiedBy>ROBERT BENASSAI DALMAU</cp:lastModifiedBy>
  <cp:revision>1</cp:revision>
  <dcterms:created xsi:type="dcterms:W3CDTF">2023-03-23T10:55:34Z</dcterms:created>
  <dcterms:modified xsi:type="dcterms:W3CDTF">2023-03-23T11:17:58Z</dcterms:modified>
</cp:coreProperties>
</file>

<file path=docProps/thumbnail.jpeg>
</file>